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2" autoAdjust="0"/>
    <p:restoredTop sz="53707" autoAdjust="0"/>
  </p:normalViewPr>
  <p:slideViewPr>
    <p:cSldViewPr snapToGrid="0">
      <p:cViewPr varScale="1">
        <p:scale>
          <a:sx n="80" d="100"/>
          <a:sy n="80" d="100"/>
        </p:scale>
        <p:origin x="240" y="4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which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r>
              <a:rPr lang="en-US" baseline="0" dirty="0" smtClean="0"/>
              <a:t> </a:t>
            </a: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r>
              <a:rPr lang="en-US" baseline="0" dirty="0" smtClean="0"/>
              <a:t> </a:t>
            </a: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a:t>
            </a:r>
            <a:r>
              <a:rPr lang="en-US" dirty="0" smtClean="0"/>
              <a:t>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GL: </a:t>
            </a:r>
            <a:r>
              <a:rPr lang="en-US" dirty="0"/>
              <a:t>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GL: </a:t>
            </a:r>
            <a:r>
              <a:rPr lang="en-US" dirty="0" smtClean="0"/>
              <a:t>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a:t>
            </a:r>
            <a:r>
              <a:rPr lang="en-US" dirty="0" smtClean="0"/>
              <a:t>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a:t>
            </a:r>
            <a:r>
              <a:rPr lang="en-US" dirty="0" smtClean="0"/>
              <a:t>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a:t>
            </a:r>
            <a:r>
              <a:rPr lang="en-US" dirty="0" smtClean="0"/>
              <a:t>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15517</TotalTime>
  <Words>2590</Words>
  <Application>Microsoft Macintosh PowerPoint</Application>
  <PresentationFormat>Custom</PresentationFormat>
  <Paragraphs>301</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Courier New</vt:lpstr>
      <vt:lpstr>Gill Sans MT</vt:lpstr>
      <vt:lpstr>Inconsolata</vt:lpstr>
      <vt:lpstr>Wingdings</vt:lpstr>
      <vt:lpstr>Arial</vt:lpstr>
      <vt:lpstr>ChefDk3.2Template</vt:lpstr>
      <vt:lpstr>Roles</vt:lpstr>
      <vt:lpstr>Objectives</vt:lpstr>
      <vt:lpstr>Roles</vt:lpstr>
      <vt:lpstr>Roles</vt:lpstr>
      <vt:lpstr>GL: Roles for Everyone</vt:lpstr>
      <vt:lpstr>GL: What Can 'knife role' Do? </vt:lpstr>
      <vt:lpstr>GL: Run 'knife role list'</vt:lpstr>
      <vt:lpstr>GL: Create a Roles Directory</vt:lpstr>
      <vt:lpstr>GL: Create the load_balancer.rb</vt:lpstr>
      <vt:lpstr>GL: Upload it to the Chef Server</vt:lpstr>
      <vt:lpstr>GL: Validate Chef Server Received It</vt:lpstr>
      <vt:lpstr>GL: View Details of the Role</vt:lpstr>
      <vt:lpstr>GL: Run 'knife node --help' </vt:lpstr>
      <vt:lpstr>GL: Set the load_balancer Role to node2</vt:lpstr>
      <vt:lpstr>GL: Verify the Run List</vt:lpstr>
      <vt:lpstr>GL: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2003</cp:revision>
  <cp:lastPrinted>2015-02-07T23:49:10Z</cp:lastPrinted>
  <dcterms:created xsi:type="dcterms:W3CDTF">2012-09-13T17:36:07Z</dcterms:created>
  <dcterms:modified xsi:type="dcterms:W3CDTF">2016-02-22T22:52:54Z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